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1245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337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180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047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782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812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004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820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303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3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006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718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4566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60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66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5697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791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991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1342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dirty="0"/>
              <a:t>Analiza </a:t>
            </a:r>
            <a:r>
              <a:rPr dirty="0" err="1"/>
              <a:t>profilu</a:t>
            </a:r>
            <a:r>
              <a:rPr dirty="0"/>
              <a:t> Facebook –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b="1" dirty="0" err="1">
                <a:solidFill>
                  <a:srgbClr val="FF0000"/>
                </a:solidFill>
              </a:rPr>
              <a:t>podsumowanie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i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wnioski</a:t>
            </a:r>
            <a:endParaRPr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Najważniejsze</a:t>
            </a:r>
            <a:r>
              <a:rPr dirty="0"/>
              <a:t> </a:t>
            </a:r>
            <a:r>
              <a:rPr dirty="0" err="1"/>
              <a:t>wyniki</a:t>
            </a:r>
            <a:r>
              <a:rPr lang="pl-PL" dirty="0"/>
              <a:t> – od 3 października 2022 r. </a:t>
            </a:r>
            <a:endParaRPr dirty="0"/>
          </a:p>
        </p:txBody>
      </p:sp>
      <p:pic>
        <p:nvPicPr>
          <p:cNvPr id="9" name="Symbol zastępczy zawartości 8">
            <a:extLst>
              <a:ext uri="{FF2B5EF4-FFF2-40B4-BE49-F238E27FC236}">
                <a16:creationId xmlns:a16="http://schemas.microsoft.com/office/drawing/2014/main" id="{AF7C61CA-D827-88AB-FCAD-F44A015C9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4710" y="2023478"/>
            <a:ext cx="7699252" cy="41679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Skąd są odbiorcy treści </a:t>
            </a:r>
            <a:endParaRPr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92F6AA71-F6E3-4863-AADA-FE5F09C95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19" y="1534421"/>
            <a:ext cx="8583561" cy="43063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Obserwujący od </a:t>
            </a:r>
            <a:br>
              <a:rPr lang="pl-PL" dirty="0"/>
            </a:br>
            <a:r>
              <a:rPr lang="pl-PL" dirty="0"/>
              <a:t>3.10.2022 r. do 19.05.2023 r.   </a:t>
            </a:r>
            <a:endParaRPr dirty="0"/>
          </a:p>
        </p:txBody>
      </p:sp>
      <p:pic>
        <p:nvPicPr>
          <p:cNvPr id="9" name="Symbol zastępczy zawartości 8">
            <a:extLst>
              <a:ext uri="{FF2B5EF4-FFF2-40B4-BE49-F238E27FC236}">
                <a16:creationId xmlns:a16="http://schemas.microsoft.com/office/drawing/2014/main" id="{0D60B16C-9223-621F-957F-3A955C53D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4338" y="1853248"/>
            <a:ext cx="7662026" cy="8067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4BBA18BA-19E8-DAF1-5915-046B89824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39" y="3030102"/>
            <a:ext cx="7662026" cy="33751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Wyniki z ostatniego miesiąca – 28 dni</a:t>
            </a:r>
            <a:endParaRPr dirty="0"/>
          </a:p>
        </p:txBody>
      </p:sp>
      <p:pic>
        <p:nvPicPr>
          <p:cNvPr id="5" name="Symbol zastępczy zawartości 4" descr="Obraz zawierający tekst, zrzut ekranu, Czcionka, linia&#10;&#10;Zawartość wygenerowana przez AI może być niepoprawna.">
            <a:extLst>
              <a:ext uri="{FF2B5EF4-FFF2-40B4-BE49-F238E27FC236}">
                <a16:creationId xmlns:a16="http://schemas.microsoft.com/office/drawing/2014/main" id="{5CEDBFFC-8C39-00D2-9A88-56384F595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5094" y="1898281"/>
            <a:ext cx="6933811" cy="469439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Interakcje z zawartością – ostatnie 28 dni</a:t>
            </a:r>
            <a:endParaRPr lang="pl-PL" dirty="0"/>
          </a:p>
        </p:txBody>
      </p:sp>
      <p:pic>
        <p:nvPicPr>
          <p:cNvPr id="5" name="Symbol zastępczy zawartości 4" descr="Obraz zawierający tekst, zrzut ekranu, Czcionka, linia&#10;&#10;Zawartość wygenerowana przez AI może być niepoprawna.">
            <a:extLst>
              <a:ext uri="{FF2B5EF4-FFF2-40B4-BE49-F238E27FC236}">
                <a16:creationId xmlns:a16="http://schemas.microsoft.com/office/drawing/2014/main" id="{7216CA27-9B43-ED52-5128-2A213F8868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0819" y="2011131"/>
            <a:ext cx="6379271" cy="431895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A67E583-22D5-8478-F43D-DE10CAFC8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09" y="452718"/>
            <a:ext cx="7703595" cy="1400530"/>
          </a:xfrm>
        </p:spPr>
        <p:txBody>
          <a:bodyPr/>
          <a:lstStyle/>
          <a:p>
            <a:r>
              <a:rPr lang="pl-PL" dirty="0"/>
              <a:t>Rozpoczęcie obserwowania </a:t>
            </a:r>
            <a:br>
              <a:rPr lang="pl-PL" dirty="0"/>
            </a:br>
            <a:r>
              <a:rPr lang="pl-PL" dirty="0"/>
              <a:t>– ostatnie 28 dni</a:t>
            </a:r>
          </a:p>
        </p:txBody>
      </p:sp>
      <p:pic>
        <p:nvPicPr>
          <p:cNvPr id="9" name="Symbol zastępczy zawartości 8" descr="Obraz zawierający tekst, zrzut ekranu, Czcionka, linia&#10;&#10;Zawartość wygenerowana przez AI może być niepoprawna.">
            <a:extLst>
              <a:ext uri="{FF2B5EF4-FFF2-40B4-BE49-F238E27FC236}">
                <a16:creationId xmlns:a16="http://schemas.microsoft.com/office/drawing/2014/main" id="{3DE1B857-8F14-B00F-7099-EC34940DA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5575" y="1853248"/>
            <a:ext cx="6184593" cy="4187151"/>
          </a:xfrm>
        </p:spPr>
      </p:pic>
    </p:spTree>
    <p:extLst>
      <p:ext uri="{BB962C8B-B14F-4D97-AF65-F5344CB8AC3E}">
        <p14:creationId xmlns:p14="http://schemas.microsoft.com/office/powerpoint/2010/main" val="2401581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A1D0A5-3F30-66FC-0F6A-5AF85F68E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09" y="452718"/>
            <a:ext cx="7402727" cy="1400530"/>
          </a:xfrm>
        </p:spPr>
        <p:txBody>
          <a:bodyPr/>
          <a:lstStyle/>
          <a:p>
            <a:r>
              <a:rPr lang="pl-PL" dirty="0"/>
              <a:t>Wyniki oglądanej zawartości – ostatnie 30 dni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47C6C629-9FF1-4EAB-2A04-D8BD28E72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6958" y="2294850"/>
            <a:ext cx="7490084" cy="40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652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727992D-494A-C2D8-3067-760EC480C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Ostatni rok – od 1 stycznia 2025 r. 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7E3E2C4F-1613-FCB1-CE5B-1E141807D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5171" y="1970385"/>
            <a:ext cx="7833658" cy="411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015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3E6E9F-6D92-401A-F7CE-B9BADAB85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Interakcje z zawartością – ostatni rok 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E6B53135-01A7-634B-4203-1B105BDC4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088" y="2353722"/>
            <a:ext cx="6711950" cy="359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232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89A91FF-8050-2296-2687-CE7688421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Obserwujący – ostatni rok 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C679E93A-FCF1-0070-CB77-ECA59EABB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577" y="2439210"/>
            <a:ext cx="7196035" cy="388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34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F6EF78A-5B3F-915E-8D6F-546EBD5C9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Zawartość – wyświetlenia 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628A4754-2E7B-6000-3013-0F8EE1359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0280" y="2294849"/>
            <a:ext cx="7763440" cy="388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2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3CA5187-B55A-AB19-3E6A-1C8BB3F51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Podsumowanie 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DC40F816-28AE-FF66-CC01-2315CDEF0E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375" y="1433815"/>
            <a:ext cx="8405249" cy="3990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593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">
  <a:themeElements>
    <a:clrScheme name="J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J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58</TotalTime>
  <Words>81</Words>
  <Application>Microsoft Office PowerPoint</Application>
  <PresentationFormat>Pokaz na ekranie (4:3)</PresentationFormat>
  <Paragraphs>14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6" baseType="lpstr">
      <vt:lpstr>Century Gothic</vt:lpstr>
      <vt:lpstr>Wingdings 3</vt:lpstr>
      <vt:lpstr>Jon</vt:lpstr>
      <vt:lpstr>Analiza profilu Facebook – </vt:lpstr>
      <vt:lpstr>Najważniejsze wyniki – od 3 października 2022 r. </vt:lpstr>
      <vt:lpstr>Skąd są odbiorcy treści </vt:lpstr>
      <vt:lpstr>Obserwujący od  3.10.2022 r. do 19.05.2023 r.   </vt:lpstr>
      <vt:lpstr>Wyniki z ostatniego miesiąca – 28 dni</vt:lpstr>
      <vt:lpstr>Interakcje z zawartością – ostatnie 28 dni</vt:lpstr>
      <vt:lpstr>Rozpoczęcie obserwowania  – ostatnie 28 dni</vt:lpstr>
      <vt:lpstr>Wyniki oglądanej zawartości – ostatnie 30 dni</vt:lpstr>
      <vt:lpstr>Ostatni rok – od 1 stycznia 2025 r. </vt:lpstr>
      <vt:lpstr>Interakcje z zawartością – ostatni rok </vt:lpstr>
      <vt:lpstr>Obserwujący – ostatni rok </vt:lpstr>
      <vt:lpstr>Zawartość – wyświetlenia </vt:lpstr>
      <vt:lpstr>Podsumowanie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Marcin Podlewski</dc:creator>
  <cp:keywords/>
  <dc:description>generated using python-pptx</dc:description>
  <cp:lastModifiedBy>irena101025@op.pl</cp:lastModifiedBy>
  <cp:revision>3</cp:revision>
  <dcterms:created xsi:type="dcterms:W3CDTF">2013-01-27T09:14:16Z</dcterms:created>
  <dcterms:modified xsi:type="dcterms:W3CDTF">2025-11-13T19:31:06Z</dcterms:modified>
  <cp:category/>
</cp:coreProperties>
</file>